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30240288" cy="424799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5" d="100"/>
          <a:sy n="25" d="100"/>
        </p:scale>
        <p:origin x="752" y="-38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9" d="100"/>
          <a:sy n="49" d="100"/>
        </p:scale>
        <p:origin x="2668" y="3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5A7F54E-BF3A-4F3A-98D4-3C96D7482A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09D6DB-D4D7-49DD-8E3C-E1094097D0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8D795-BB0E-4958-915D-D249192A5F0C}" type="datetimeFigureOut">
              <a:rPr lang="th-TH" smtClean="0"/>
              <a:t>12/06/66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0AC453-AD6A-401B-AB8D-6308D06310B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A0B3D5-071C-4585-AB1B-C9AD76EF80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5370D-6820-445C-97F8-A903154E86E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96924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6952156"/>
            <a:ext cx="25704245" cy="14789303"/>
          </a:xfrm>
        </p:spPr>
        <p:txBody>
          <a:bodyPr anchor="b"/>
          <a:lstStyle>
            <a:lvl1pPr algn="ctr">
              <a:defRPr sz="1984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22311791"/>
            <a:ext cx="22680216" cy="10256143"/>
          </a:xfrm>
        </p:spPr>
        <p:txBody>
          <a:bodyPr/>
          <a:lstStyle>
            <a:lvl1pPr marL="0" indent="0" algn="ctr">
              <a:buNone/>
              <a:defRPr sz="7937"/>
            </a:lvl1pPr>
            <a:lvl2pPr marL="1512006" indent="0" algn="ctr">
              <a:buNone/>
              <a:defRPr sz="6614"/>
            </a:lvl2pPr>
            <a:lvl3pPr marL="3024012" indent="0" algn="ctr">
              <a:buNone/>
              <a:defRPr sz="5953"/>
            </a:lvl3pPr>
            <a:lvl4pPr marL="4536018" indent="0" algn="ctr">
              <a:buNone/>
              <a:defRPr sz="5291"/>
            </a:lvl4pPr>
            <a:lvl5pPr marL="6048024" indent="0" algn="ctr">
              <a:buNone/>
              <a:defRPr sz="5291"/>
            </a:lvl5pPr>
            <a:lvl6pPr marL="7560031" indent="0" algn="ctr">
              <a:buNone/>
              <a:defRPr sz="5291"/>
            </a:lvl6pPr>
            <a:lvl7pPr marL="9072037" indent="0" algn="ctr">
              <a:buNone/>
              <a:defRPr sz="5291"/>
            </a:lvl7pPr>
            <a:lvl8pPr marL="10584043" indent="0" algn="ctr">
              <a:buNone/>
              <a:defRPr sz="5291"/>
            </a:lvl8pPr>
            <a:lvl9pPr marL="12096049" indent="0" algn="ctr">
              <a:buNone/>
              <a:defRPr sz="529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6A05-BF85-4409-9983-19985744CD15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A1765-98E4-4C8A-809C-3F030595B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590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6A05-BF85-4409-9983-19985744CD15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A1765-98E4-4C8A-809C-3F030595B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345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2261662"/>
            <a:ext cx="6520562" cy="35999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2261662"/>
            <a:ext cx="19183683" cy="35999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6A05-BF85-4409-9983-19985744CD15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A1765-98E4-4C8A-809C-3F030595B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2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6A05-BF85-4409-9983-19985744CD15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A1765-98E4-4C8A-809C-3F030595B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647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10590491"/>
            <a:ext cx="26082248" cy="17670461"/>
          </a:xfrm>
        </p:spPr>
        <p:txBody>
          <a:bodyPr anchor="b"/>
          <a:lstStyle>
            <a:lvl1pPr>
              <a:defRPr sz="1984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28428121"/>
            <a:ext cx="26082248" cy="9292478"/>
          </a:xfrm>
        </p:spPr>
        <p:txBody>
          <a:bodyPr/>
          <a:lstStyle>
            <a:lvl1pPr marL="0" indent="0">
              <a:buNone/>
              <a:defRPr sz="7937">
                <a:solidFill>
                  <a:schemeClr val="tx1"/>
                </a:solidFill>
              </a:defRPr>
            </a:lvl1pPr>
            <a:lvl2pPr marL="151200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6A05-BF85-4409-9983-19985744CD15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A1765-98E4-4C8A-809C-3F030595B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189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11308310"/>
            <a:ext cx="12852122" cy="26953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11308310"/>
            <a:ext cx="12852122" cy="26953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6A05-BF85-4409-9983-19985744CD15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A1765-98E4-4C8A-809C-3F030595B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642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261671"/>
            <a:ext cx="26082248" cy="82108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10413482"/>
            <a:ext cx="12793057" cy="5103486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15516968"/>
            <a:ext cx="12793057" cy="22823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10413482"/>
            <a:ext cx="12856061" cy="5103486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15516968"/>
            <a:ext cx="12856061" cy="22823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6A05-BF85-4409-9983-19985744CD15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A1765-98E4-4C8A-809C-3F030595B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493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6A05-BF85-4409-9983-19985744CD15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A1765-98E4-4C8A-809C-3F030595B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991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6A05-BF85-4409-9983-19985744CD15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A1765-98E4-4C8A-809C-3F030595B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630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31994"/>
            <a:ext cx="9753280" cy="9911980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6116330"/>
            <a:ext cx="15309146" cy="30188272"/>
          </a:xfrm>
        </p:spPr>
        <p:txBody>
          <a:bodyPr/>
          <a:lstStyle>
            <a:lvl1pPr>
              <a:defRPr sz="10583"/>
            </a:lvl1pPr>
            <a:lvl2pPr>
              <a:defRPr sz="9260"/>
            </a:lvl2pPr>
            <a:lvl3pPr>
              <a:defRPr sz="7937"/>
            </a:lvl3pPr>
            <a:lvl4pPr>
              <a:defRPr sz="6614"/>
            </a:lvl4pPr>
            <a:lvl5pPr>
              <a:defRPr sz="6614"/>
            </a:lvl5pPr>
            <a:lvl6pPr>
              <a:defRPr sz="6614"/>
            </a:lvl6pPr>
            <a:lvl7pPr>
              <a:defRPr sz="6614"/>
            </a:lvl7pPr>
            <a:lvl8pPr>
              <a:defRPr sz="6614"/>
            </a:lvl8pPr>
            <a:lvl9pPr>
              <a:defRPr sz="661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743974"/>
            <a:ext cx="9753280" cy="23609788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6A05-BF85-4409-9983-19985744CD15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A1765-98E4-4C8A-809C-3F030595B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707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31994"/>
            <a:ext cx="9753280" cy="9911980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6116330"/>
            <a:ext cx="15309146" cy="30188272"/>
          </a:xfrm>
        </p:spPr>
        <p:txBody>
          <a:bodyPr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743974"/>
            <a:ext cx="9753280" cy="23609788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6A05-BF85-4409-9983-19985744CD15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A1765-98E4-4C8A-809C-3F030595B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73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2261671"/>
            <a:ext cx="26082248" cy="8210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11308310"/>
            <a:ext cx="26082248" cy="26953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39372595"/>
            <a:ext cx="6804065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A6A05-BF85-4409-9983-19985744CD15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39372595"/>
            <a:ext cx="10206097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39372595"/>
            <a:ext cx="6804065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A1765-98E4-4C8A-809C-3F030595BC5E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B5F8D68-868F-4B94-97D7-F7BF0B7BFA2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0800"/>
            <a:ext cx="30065475" cy="643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112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4012" rtl="0" eaLnBrk="1" latinLnBrk="0" hangingPunct="1">
        <a:lnSpc>
          <a:spcPct val="90000"/>
        </a:lnSpc>
        <a:spcBef>
          <a:spcPct val="0"/>
        </a:spcBef>
        <a:buNone/>
        <a:defRPr sz="14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6314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Chuleeporn Thanomsilp</dc:creator>
  <cp:lastModifiedBy>Asaya Rattanahol</cp:lastModifiedBy>
  <cp:revision>3</cp:revision>
  <dcterms:created xsi:type="dcterms:W3CDTF">2022-06-21T04:47:23Z</dcterms:created>
  <dcterms:modified xsi:type="dcterms:W3CDTF">2023-06-12T08:21:52Z</dcterms:modified>
</cp:coreProperties>
</file>